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8" r:id="rId3"/>
    <p:sldId id="259" r:id="rId4"/>
    <p:sldId id="260" r:id="rId5"/>
    <p:sldId id="265" r:id="rId6"/>
    <p:sldId id="263" r:id="rId7"/>
    <p:sldId id="264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516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38FC11-F871-4795-8449-8C8671FEF38E}" type="datetimeFigureOut">
              <a:rPr lang="en-GB" smtClean="0"/>
              <a:t>07/05/2013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873E92-E803-4D99-AD49-87C5C2D420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280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73E92-E803-4D99-AD49-87C5C2D420A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6209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AAE9711-2F57-4DE2-8ABB-38FB072F274E}" type="datetimeFigureOut">
              <a:rPr lang="en-GB" smtClean="0"/>
              <a:t>07/05/2013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57F8C447-F2F3-4B46-A277-CEE42C806C3F}" type="slidenum">
              <a:rPr lang="en-GB" smtClean="0"/>
              <a:t>‹#›</a:t>
            </a:fld>
            <a:endParaRPr lang="en-GB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Click="0" advTm="14000">
        <p14:switch dir="r"/>
      </p:transition>
    </mc:Choice>
    <mc:Fallback xmlns="">
      <p:transition spd="slow" advClick="0" advTm="14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E9711-2F57-4DE2-8ABB-38FB072F274E}" type="datetimeFigureOut">
              <a:rPr lang="en-GB" smtClean="0"/>
              <a:t>07/05/2013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8C447-F2F3-4B46-A277-CEE42C806C3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Click="0" advTm="14000">
        <p14:switch dir="r"/>
      </p:transition>
    </mc:Choice>
    <mc:Fallback xmlns="">
      <p:transition spd="slow" advClick="0" advTm="14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E9711-2F57-4DE2-8ABB-38FB072F274E}" type="datetimeFigureOut">
              <a:rPr lang="en-GB" smtClean="0"/>
              <a:t>07/05/2013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8C447-F2F3-4B46-A277-CEE42C806C3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Click="0" advTm="14000">
        <p14:switch dir="r"/>
      </p:transition>
    </mc:Choice>
    <mc:Fallback xmlns="">
      <p:transition spd="slow" advClick="0" advTm="14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E9711-2F57-4DE2-8ABB-38FB072F274E}" type="datetimeFigureOut">
              <a:rPr lang="en-GB" smtClean="0"/>
              <a:t>07/05/2013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8C447-F2F3-4B46-A277-CEE42C806C3F}" type="slidenum">
              <a:rPr lang="en-GB" smtClean="0"/>
              <a:t>‹#›</a:t>
            </a:fld>
            <a:endParaRPr lang="en-GB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Click="0" advTm="14000">
        <p14:switch dir="r"/>
      </p:transition>
    </mc:Choice>
    <mc:Fallback xmlns="">
      <p:transition spd="slow" advClick="0" advTm="14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AAE9711-2F57-4DE2-8ABB-38FB072F274E}" type="datetimeFigureOut">
              <a:rPr lang="en-GB" smtClean="0"/>
              <a:t>07/05/2013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8C447-F2F3-4B46-A277-CEE42C806C3F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Click="0" advTm="14000">
        <p14:switch dir="r"/>
      </p:transition>
    </mc:Choice>
    <mc:Fallback xmlns="">
      <p:transition spd="slow" advClick="0" advTm="14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E9711-2F57-4DE2-8ABB-38FB072F274E}" type="datetimeFigureOut">
              <a:rPr lang="en-GB" smtClean="0"/>
              <a:t>07/05/2013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8C447-F2F3-4B46-A277-CEE42C806C3F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Click="0" advTm="14000">
        <p14:switch dir="r"/>
      </p:transition>
    </mc:Choice>
    <mc:Fallback xmlns="">
      <p:transition spd="slow" advClick="0" advTm="14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E9711-2F57-4DE2-8ABB-38FB072F274E}" type="datetimeFigureOut">
              <a:rPr lang="en-GB" smtClean="0"/>
              <a:t>07/05/2013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8C447-F2F3-4B46-A277-CEE42C806C3F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Click="0" advTm="14000">
        <p14:switch dir="r"/>
      </p:transition>
    </mc:Choice>
    <mc:Fallback xmlns="">
      <p:transition spd="slow" advClick="0" advTm="14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AE9711-2F57-4DE2-8ABB-38FB072F274E}" type="datetimeFigureOut">
              <a:rPr lang="en-GB" smtClean="0"/>
              <a:t>07/05/2013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8C447-F2F3-4B46-A277-CEE42C806C3F}" type="slidenum">
              <a:rPr lang="en-GB" smtClean="0"/>
              <a:t>‹#›</a:t>
            </a:fld>
            <a:endParaRPr lang="en-GB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Click="0" advTm="14000">
        <p14:switch dir="r"/>
      </p:transition>
    </mc:Choice>
    <mc:Fallback xmlns="">
      <p:transition spd="slow" advClick="0" advTm="14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E9711-2F57-4DE2-8ABB-38FB072F274E}" type="datetimeFigureOut">
              <a:rPr lang="en-GB" smtClean="0"/>
              <a:t>07/05/2013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8C447-F2F3-4B46-A277-CEE42C806C3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Click="0" advTm="14000">
        <p14:switch dir="r"/>
      </p:transition>
    </mc:Choice>
    <mc:Fallback xmlns="">
      <p:transition spd="slow" advClick="0" advTm="14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AAE9711-2F57-4DE2-8ABB-38FB072F274E}" type="datetimeFigureOut">
              <a:rPr lang="en-GB" smtClean="0"/>
              <a:t>07/05/2013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8C447-F2F3-4B46-A277-CEE42C806C3F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Click="0" advTm="14000">
        <p14:switch dir="r"/>
      </p:transition>
    </mc:Choice>
    <mc:Fallback xmlns="">
      <p:transition spd="slow" advClick="0" advTm="14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AAE9711-2F57-4DE2-8ABB-38FB072F274E}" type="datetimeFigureOut">
              <a:rPr lang="en-GB" smtClean="0"/>
              <a:t>07/05/2013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8C447-F2F3-4B46-A277-CEE42C806C3F}" type="slidenum">
              <a:rPr lang="en-GB" smtClean="0"/>
              <a:t>‹#›</a:t>
            </a:fld>
            <a:endParaRPr lang="en-GB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Click="0" advTm="14000">
        <p14:switch dir="r"/>
      </p:transition>
    </mc:Choice>
    <mc:Fallback xmlns="">
      <p:transition spd="slow" advClick="0" advTm="14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3AAE9711-2F57-4DE2-8ABB-38FB072F274E}" type="datetimeFigureOut">
              <a:rPr lang="en-GB" smtClean="0"/>
              <a:t>07/05/2013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57F8C447-F2F3-4B46-A277-CEE42C806C3F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100" advClick="0" advTm="14000">
        <p14:switch dir="r"/>
      </p:transition>
    </mc:Choice>
    <mc:Fallback xmlns="">
      <p:transition spd="slow" advClick="0" advTm="14000">
        <p:fade/>
      </p:transition>
    </mc:Fallback>
  </mc:AlternateConten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GCSE I.C.T Assesment\ICT CAB ASSESSMENT\Activity 1\cheering famil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533" y="0"/>
            <a:ext cx="5725467" cy="432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7928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Click="0" advTm="2000">
        <p14:switch dir="r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484784"/>
            <a:ext cx="8591550" cy="1066801"/>
          </a:xfrm>
        </p:spPr>
        <p:txBody>
          <a:bodyPr>
            <a:normAutofit/>
          </a:bodyPr>
          <a:lstStyle/>
          <a:p>
            <a:pPr algn="ctr"/>
            <a:r>
              <a:rPr lang="en-GB" sz="4400" dirty="0" smtClean="0"/>
              <a:t>Community spirit </a:t>
            </a:r>
            <a:r>
              <a:rPr lang="en-GB" sz="4400" dirty="0" smtClean="0">
                <a:sym typeface="Wingdings" pitchFamily="2" charset="2"/>
              </a:rPr>
              <a:t></a:t>
            </a:r>
            <a:endParaRPr lang="en-GB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79512" y="2708920"/>
            <a:ext cx="8568952" cy="2232248"/>
          </a:xfrm>
        </p:spPr>
        <p:txBody>
          <a:bodyPr>
            <a:normAutofit/>
          </a:bodyPr>
          <a:lstStyle/>
          <a:p>
            <a:pPr algn="ctr"/>
            <a:r>
              <a:rPr lang="en-GB" sz="2800" dirty="0" smtClean="0"/>
              <a:t>Our community spirit event is aiming to bring our community together to raise money for our chosen charities.</a:t>
            </a:r>
            <a:endParaRPr lang="en-GB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92697"/>
            <a:ext cx="2376264" cy="50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5435" y="692696"/>
            <a:ext cx="1702987" cy="79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5067902"/>
            <a:ext cx="1862275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677" y="5114258"/>
            <a:ext cx="2245747" cy="673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9712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Click="0" advTm="14000">
        <p14:switch dir="r"/>
      </p:transition>
    </mc:Choice>
    <mc:Fallback xmlns="">
      <p:transition spd="slow" advClick="0" advTm="1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dirty="0" smtClean="0"/>
              <a:t>Event Information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79512" y="1941398"/>
            <a:ext cx="8595360" cy="4937760"/>
          </a:xfrm>
        </p:spPr>
        <p:txBody>
          <a:bodyPr/>
          <a:lstStyle/>
          <a:p>
            <a:pPr algn="ctr"/>
            <a:r>
              <a:rPr lang="en-GB" sz="2800" dirty="0"/>
              <a:t>Saturday 8th July 2013, </a:t>
            </a:r>
            <a:r>
              <a:rPr lang="en-GB" sz="2800" dirty="0" smtClean="0"/>
              <a:t>9am </a:t>
            </a:r>
            <a:r>
              <a:rPr lang="en-GB" sz="2800" dirty="0"/>
              <a:t>to </a:t>
            </a:r>
            <a:r>
              <a:rPr lang="en-GB" sz="2800" dirty="0" smtClean="0"/>
              <a:t>11pm.</a:t>
            </a:r>
          </a:p>
          <a:p>
            <a:pPr algn="ctr"/>
            <a:r>
              <a:rPr lang="en-GB" sz="2800" dirty="0" smtClean="0"/>
              <a:t>Russell Park, Bedford,</a:t>
            </a:r>
            <a:r>
              <a:rPr lang="en-GB" sz="2800" dirty="0"/>
              <a:t> MK40 </a:t>
            </a:r>
            <a:r>
              <a:rPr lang="en-GB" sz="2800" dirty="0" smtClean="0"/>
              <a:t>3RH. </a:t>
            </a:r>
          </a:p>
          <a:p>
            <a:pPr algn="ctr"/>
            <a:r>
              <a:rPr lang="en-GB" sz="2800" dirty="0" smtClean="0"/>
              <a:t>Admission Price</a:t>
            </a:r>
            <a:r>
              <a:rPr lang="en-GB" sz="2800" dirty="0"/>
              <a:t>: Adult prices	£2.49	</a:t>
            </a:r>
          </a:p>
          <a:p>
            <a:pPr marL="0" indent="0" algn="ctr">
              <a:buNone/>
            </a:pPr>
            <a:r>
              <a:rPr lang="en-GB" sz="2800" dirty="0" smtClean="0"/>
              <a:t>                                 Child </a:t>
            </a:r>
            <a:r>
              <a:rPr lang="en-GB" sz="2800" dirty="0"/>
              <a:t>price	</a:t>
            </a:r>
            <a:r>
              <a:rPr lang="en-GB" sz="2800" dirty="0" smtClean="0"/>
              <a:t>          £1.99</a:t>
            </a:r>
          </a:p>
          <a:p>
            <a:pPr marL="457200" indent="-457200" algn="ctr"/>
            <a:endParaRPr lang="en-GB" sz="2800" dirty="0" smtClean="0"/>
          </a:p>
        </p:txBody>
      </p:sp>
    </p:spTree>
    <p:extLst>
      <p:ext uri="{BB962C8B-B14F-4D97-AF65-F5344CB8AC3E}">
        <p14:creationId xmlns:p14="http://schemas.microsoft.com/office/powerpoint/2010/main" val="104296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Click="0" advTm="12000">
        <p14:switch dir="r"/>
      </p:transition>
    </mc:Choice>
    <mc:Fallback xmlns="">
      <p:transition spd="slow" advClick="0" advTm="1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91680" y="1871822"/>
            <a:ext cx="552636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itchFamily="2" charset="2"/>
              <a:buChar char="Ø"/>
            </a:pPr>
            <a:r>
              <a:rPr lang="en-GB" sz="2400" dirty="0"/>
              <a:t>Bouncy castles</a:t>
            </a:r>
          </a:p>
          <a:p>
            <a:pPr marL="285750" indent="-285750" algn="ctr">
              <a:buFont typeface="Wingdings" pitchFamily="2" charset="2"/>
              <a:buChar char="Ø"/>
            </a:pPr>
            <a:r>
              <a:rPr lang="en-GB" sz="2400" dirty="0"/>
              <a:t>Bumper cars</a:t>
            </a:r>
          </a:p>
          <a:p>
            <a:pPr marL="285750" indent="-285750" algn="ctr">
              <a:buFont typeface="Wingdings" pitchFamily="2" charset="2"/>
              <a:buChar char="Ø"/>
            </a:pPr>
            <a:r>
              <a:rPr lang="en-GB" sz="2400" dirty="0"/>
              <a:t>Carousel</a:t>
            </a:r>
          </a:p>
          <a:p>
            <a:pPr marL="285750" indent="-285750" algn="ctr">
              <a:buFont typeface="Wingdings" pitchFamily="2" charset="2"/>
              <a:buChar char="Ø"/>
            </a:pPr>
            <a:r>
              <a:rPr lang="en-GB" sz="2400" dirty="0"/>
              <a:t>Face painting</a:t>
            </a:r>
          </a:p>
          <a:p>
            <a:pPr marL="285750" indent="-285750" algn="ctr">
              <a:buFont typeface="Wingdings" pitchFamily="2" charset="2"/>
              <a:buChar char="Ø"/>
            </a:pPr>
            <a:r>
              <a:rPr lang="en-GB" sz="2400" dirty="0"/>
              <a:t>Face painting kit</a:t>
            </a:r>
          </a:p>
          <a:p>
            <a:pPr marL="285750" indent="-285750" algn="ctr">
              <a:buFont typeface="Wingdings" pitchFamily="2" charset="2"/>
              <a:buChar char="Ø"/>
            </a:pPr>
            <a:r>
              <a:rPr lang="en-GB" sz="2400" dirty="0"/>
              <a:t>DJ</a:t>
            </a:r>
          </a:p>
          <a:p>
            <a:pPr marL="285750" indent="-285750" algn="ctr">
              <a:buFont typeface="Wingdings" pitchFamily="2" charset="2"/>
              <a:buChar char="Ø"/>
            </a:pPr>
            <a:r>
              <a:rPr lang="en-GB" sz="2400" dirty="0"/>
              <a:t>A magician</a:t>
            </a:r>
          </a:p>
          <a:p>
            <a:pPr marL="285750" indent="-285750" algn="ctr">
              <a:buFont typeface="Wingdings" pitchFamily="2" charset="2"/>
              <a:buChar char="Ø"/>
            </a:pPr>
            <a:r>
              <a:rPr lang="en-GB" sz="2400" dirty="0"/>
              <a:t>Clown balloon artist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6861" l="0" r="97345">
                        <a14:foregroundMark x1="46460" y1="9417" x2="46460" y2="9417"/>
                        <a14:backgroundMark x1="14602" y1="5381" x2="14602" y2="5381"/>
                        <a14:backgroundMark x1="1770" y1="5830" x2="1770" y2="5830"/>
                        <a14:backgroundMark x1="11062" y1="11211" x2="11062" y2="11211"/>
                        <a14:backgroundMark x1="4425" y1="16143" x2="4425" y2="16143"/>
                        <a14:backgroundMark x1="3982" y1="28251" x2="3982" y2="28251"/>
                        <a14:backgroundMark x1="1770" y1="41704" x2="1770" y2="41704"/>
                        <a14:backgroundMark x1="2655" y1="59641" x2="2655" y2="59641"/>
                        <a14:backgroundMark x1="2655" y1="88789" x2="2655" y2="88789"/>
                        <a14:backgroundMark x1="37168" y1="32287" x2="37168" y2="32287"/>
                        <a14:backgroundMark x1="39823" y1="28251" x2="41593" y2="28251"/>
                        <a14:backgroundMark x1="47788" y1="30942" x2="47788" y2="30942"/>
                        <a14:backgroundMark x1="53540" y1="29596" x2="53540" y2="29596"/>
                        <a14:backgroundMark x1="60177" y1="30942" x2="60177" y2="30942"/>
                        <a14:backgroundMark x1="86726" y1="7175" x2="86726" y2="7175"/>
                        <a14:backgroundMark x1="90708" y1="16143" x2="90708" y2="16143"/>
                        <a14:backgroundMark x1="91593" y1="29596" x2="91593" y2="29596"/>
                        <a14:backgroundMark x1="92920" y1="42152" x2="92920" y2="42152"/>
                        <a14:backgroundMark x1="94248" y1="63677" x2="94248" y2="63677"/>
                        <a14:backgroundMark x1="78761" y1="5381" x2="78761" y2="5381"/>
                        <a14:backgroundMark x1="19027" y1="2691" x2="19027" y2="26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68039">
            <a:off x="358392" y="1230385"/>
            <a:ext cx="2352661" cy="2321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59912">
            <a:off x="6290034" y="1696058"/>
            <a:ext cx="2496758" cy="1848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218" b="100000" l="0" r="100000">
                        <a14:foregroundMark x1="40122" y1="10685" x2="40122" y2="10685"/>
                        <a14:foregroundMark x1="17933" y1="91734" x2="17933" y2="91734"/>
                        <a14:foregroundMark x1="75380" y1="91734" x2="75380" y2="91734"/>
                        <a14:foregroundMark x1="88146" y1="84073" x2="88146" y2="84073"/>
                        <a14:foregroundMark x1="55623" y1="93952" x2="51368" y2="93952"/>
                        <a14:foregroundMark x1="14894" y1="86290" x2="14894" y2="86290"/>
                        <a14:foregroundMark x1="32827" y1="95161" x2="28571" y2="97984"/>
                        <a14:foregroundMark x1="17021" y1="83468" x2="17021" y2="83468"/>
                        <a14:foregroundMark x1="25532" y1="90323" x2="28571" y2="90323"/>
                        <a14:foregroundMark x1="36778" y1="89718" x2="44073" y2="89113"/>
                        <a14:foregroundMark x1="52584" y1="89718" x2="56839" y2="89718"/>
                        <a14:foregroundMark x1="71429" y1="89113" x2="79635" y2="87702"/>
                        <a14:foregroundMark x1="89058" y1="79234" x2="89058" y2="79234"/>
                        <a14:foregroundMark x1="95441" y1="92540" x2="95441" y2="92540"/>
                        <a14:foregroundMark x1="86018" y1="89718" x2="86018" y2="89718"/>
                        <a14:foregroundMark x1="82979" y1="81452" x2="82979" y2="81452"/>
                        <a14:foregroundMark x1="92097" y1="84073" x2="92097" y2="84073"/>
                        <a14:foregroundMark x1="97568" y1="88306" x2="97568" y2="88306"/>
                        <a14:foregroundMark x1="86930" y1="91734" x2="86930" y2="91734"/>
                        <a14:foregroundMark x1="86018" y1="91734" x2="86018" y2="91734"/>
                        <a14:foregroundMark x1="53495" y1="7258" x2="53495" y2="7258"/>
                        <a14:foregroundMark x1="38906" y1="7258" x2="38906" y2="7258"/>
                        <a14:backgroundMark x1="10638" y1="5847" x2="10638" y2="5847"/>
                        <a14:backgroundMark x1="5471" y1="17742" x2="5471" y2="17742"/>
                        <a14:backgroundMark x1="95441" y1="5847" x2="95441" y2="5847"/>
                        <a14:backgroundMark x1="91185" y1="70968" x2="91185" y2="70968"/>
                        <a14:backgroundMark x1="9726" y1="67540" x2="9726" y2="67540"/>
                        <a14:backgroundMark x1="4559" y1="57863" x2="4559" y2="57863"/>
                        <a14:backgroundMark x1="3343" y1="38508" x2="3343" y2="38508"/>
                        <a14:backgroundMark x1="22188" y1="69556" x2="22188" y2="69556"/>
                        <a14:backgroundMark x1="14894" y1="65524" x2="14894" y2="65524"/>
                        <a14:backgroundMark x1="4559" y1="72379" x2="4559" y2="72379"/>
                        <a14:backgroundMark x1="93313" y1="66129" x2="93313" y2="66129"/>
                        <a14:backgroundMark x1="86930" y1="66129" x2="86930" y2="66129"/>
                        <a14:backgroundMark x1="95441" y1="10685" x2="95441" y2="10685"/>
                        <a14:backgroundMark x1="16109" y1="68952" x2="16109" y2="68952"/>
                        <a14:backgroundMark x1="4559" y1="60685" x2="4559" y2="60685"/>
                        <a14:backgroundMark x1="11854" y1="60685" x2="11854" y2="60685"/>
                        <a14:backgroundMark x1="5471" y1="66129" x2="5471" y2="66129"/>
                        <a14:backgroundMark x1="16109" y1="71774" x2="16109" y2="71774"/>
                        <a14:backgroundMark x1="6687" y1="9274" x2="6687" y2="9274"/>
                        <a14:backgroundMark x1="5471" y1="54435" x2="5471" y2="54435"/>
                        <a14:backgroundMark x1="7599" y1="63306" x2="7599" y2="63306"/>
                        <a14:backgroundMark x1="6687" y1="48790" x2="6687" y2="48790"/>
                        <a14:backgroundMark x1="94225" y1="64113" x2="94225" y2="64113"/>
                        <a14:backgroundMark x1="94225" y1="70363" x2="94225" y2="70363"/>
                        <a14:backgroundMark x1="94225" y1="62702" x2="94225" y2="62702"/>
                        <a14:backgroundMark x1="49544" y1="11492" x2="49544" y2="11492"/>
                        <a14:backgroundMark x1="57751" y1="7863" x2="57751" y2="7863"/>
                        <a14:backgroundMark x1="96353" y1="61290" x2="96353" y2="61290"/>
                        <a14:backgroundMark x1="96353" y1="72984" x2="96353" y2="729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60509">
            <a:off x="731983" y="3924355"/>
            <a:ext cx="1605479" cy="2420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35281">
            <a:off x="6539968" y="3950307"/>
            <a:ext cx="1679602" cy="2516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44" y="620687"/>
            <a:ext cx="8596313" cy="156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826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Click="0" advTm="14000">
        <p14:switch dir="r"/>
      </p:transition>
    </mc:Choice>
    <mc:Fallback xmlns="">
      <p:transition spd="slow" advClick="0" advTm="1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5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81894"/>
            <a:ext cx="3074018" cy="26640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Food and Drinks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23528" y="2060848"/>
            <a:ext cx="8595360" cy="1554488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 smtClean="0"/>
              <a:t>There will be a variety of food and drinks available ranging from curries to  Foster’s.</a:t>
            </a:r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239575"/>
            <a:ext cx="3528392" cy="26640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1875" l="0" r="98281">
                        <a14:foregroundMark x1="17813" y1="25313" x2="17813" y2="25313"/>
                        <a14:foregroundMark x1="10156" y1="24688" x2="10156" y2="24688"/>
                        <a14:foregroundMark x1="9688" y1="28906" x2="9688" y2="28906"/>
                        <a14:foregroundMark x1="13906" y1="22188" x2="13906" y2="22188"/>
                        <a14:foregroundMark x1="9219" y1="22656" x2="9219" y2="22656"/>
                        <a14:foregroundMark x1="6406" y1="23594" x2="6406" y2="23594"/>
                        <a14:foregroundMark x1="5625" y1="26250" x2="5156" y2="273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81" t="20748" r="3037" b="21026"/>
          <a:stretch/>
        </p:blipFill>
        <p:spPr bwMode="auto">
          <a:xfrm>
            <a:off x="5436096" y="3281894"/>
            <a:ext cx="3527355" cy="26480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2185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4000">
        <p14:prism/>
      </p:transition>
    </mc:Choice>
    <mc:Fallback xmlns="">
      <p:transition spd="slow" advClick="0" advTm="1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400" b="1" dirty="0" smtClean="0"/>
              <a:t>Contact us</a:t>
            </a:r>
            <a:endParaRPr lang="en-GB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95536" y="2204864"/>
            <a:ext cx="8595360" cy="2778624"/>
          </a:xfrm>
        </p:spPr>
        <p:txBody>
          <a:bodyPr/>
          <a:lstStyle/>
          <a:p>
            <a:pPr marL="0" indent="0" algn="ctr">
              <a:buNone/>
            </a:pPr>
            <a:r>
              <a:rPr lang="en-GB" sz="4800" dirty="0" smtClean="0"/>
              <a:t>Call us on 0800 </a:t>
            </a:r>
            <a:r>
              <a:rPr lang="en-GB" sz="4800" dirty="0"/>
              <a:t>666 </a:t>
            </a:r>
            <a:r>
              <a:rPr lang="en-GB" sz="4800" dirty="0" smtClean="0"/>
              <a:t>786</a:t>
            </a:r>
          </a:p>
          <a:p>
            <a:pPr marL="0" indent="0" algn="ctr">
              <a:buNone/>
            </a:pPr>
            <a:r>
              <a:rPr lang="en-GB" sz="4000" dirty="0" smtClean="0"/>
              <a:t>Or email us at communityspiritevents.com</a:t>
            </a:r>
            <a:endParaRPr lang="en-GB" sz="4000" dirty="0"/>
          </a:p>
          <a:p>
            <a:pPr marL="0" indent="0" algn="ctr">
              <a:buNone/>
            </a:pP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802321"/>
            <a:ext cx="6913563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87" t="35129" r="54256" b="59699"/>
          <a:stretch/>
        </p:blipFill>
        <p:spPr bwMode="auto">
          <a:xfrm>
            <a:off x="4380090" y="6074558"/>
            <a:ext cx="64187" cy="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4473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14000">
        <p14:doors dir="vert"/>
      </p:transition>
    </mc:Choice>
    <mc:Fallback xmlns="">
      <p:transition spd="slow" advClick="0" advTm="1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400" b="1" dirty="0" smtClean="0"/>
              <a:t>Are you a local charity?</a:t>
            </a:r>
            <a:endParaRPr lang="en-GB" sz="44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251520" y="1340768"/>
            <a:ext cx="8595360" cy="4937760"/>
          </a:xfrm>
        </p:spPr>
        <p:txBody>
          <a:bodyPr/>
          <a:lstStyle/>
          <a:p>
            <a:pPr marL="0" indent="0" algn="ctr">
              <a:buNone/>
            </a:pPr>
            <a:r>
              <a:rPr lang="en-GB" sz="2800" dirty="0" smtClean="0"/>
              <a:t>If </a:t>
            </a:r>
            <a:r>
              <a:rPr lang="en-GB" sz="2800" dirty="0"/>
              <a:t>yes and you are interested </a:t>
            </a:r>
            <a:r>
              <a:rPr lang="en-GB" sz="2800" dirty="0" smtClean="0"/>
              <a:t>please </a:t>
            </a:r>
            <a:r>
              <a:rPr lang="en-GB" sz="2800" dirty="0"/>
              <a:t>Email</a:t>
            </a:r>
            <a:r>
              <a:rPr lang="en-GB" sz="2800" dirty="0">
                <a:solidFill>
                  <a:srgbClr val="FF0000"/>
                </a:solidFill>
              </a:rPr>
              <a:t> </a:t>
            </a:r>
            <a:r>
              <a:rPr lang="en-GB" sz="2800" dirty="0" smtClean="0">
                <a:solidFill>
                  <a:srgbClr val="00B050"/>
                </a:solidFill>
              </a:rPr>
              <a:t>Communityspirit@bedford.com</a:t>
            </a:r>
            <a:r>
              <a:rPr lang="en-GB" sz="2800" dirty="0" smtClean="0"/>
              <a:t> </a:t>
            </a:r>
            <a:r>
              <a:rPr lang="en-GB" sz="2800" dirty="0"/>
              <a:t>with the name of your charity, previous events(if applicable) and a brief explanation of what it wants to achieve and we will reply with more information about </a:t>
            </a:r>
            <a:r>
              <a:rPr lang="en-GB" sz="2800" dirty="0" smtClean="0"/>
              <a:t>our event </a:t>
            </a:r>
          </a:p>
          <a:p>
            <a:pPr marL="0" indent="0" algn="ctr">
              <a:buNone/>
            </a:pPr>
            <a:r>
              <a:rPr lang="en-GB" sz="2800" dirty="0"/>
              <a:t> </a:t>
            </a:r>
            <a:r>
              <a:rPr lang="en-GB" sz="2800" dirty="0" smtClean="0"/>
              <a:t>   Or </a:t>
            </a:r>
            <a:r>
              <a:rPr lang="en-GB" sz="2800" dirty="0"/>
              <a:t>call 0800 666 786</a:t>
            </a:r>
          </a:p>
          <a:p>
            <a:pPr algn="ctr"/>
            <a:endParaRPr lang="en-GB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5997750"/>
            <a:ext cx="6913563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3" y="6269212"/>
            <a:ext cx="91374" cy="968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3915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14000">
        <p14:warp dir="in"/>
      </p:transition>
    </mc:Choice>
    <mc:Fallback xmlns="">
      <p:transition spd="slow" advClick="0" advTm="1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TC101790493[[fn=SOHO]]</Template>
  <TotalTime>329</TotalTime>
  <Words>147</Words>
  <Application>Microsoft Office PowerPoint</Application>
  <PresentationFormat>On-screen Show (4:3)</PresentationFormat>
  <Paragraphs>24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Soho</vt:lpstr>
      <vt:lpstr>PowerPoint Presentation</vt:lpstr>
      <vt:lpstr>Community spirit </vt:lpstr>
      <vt:lpstr>Event Information</vt:lpstr>
      <vt:lpstr>PowerPoint Presentation</vt:lpstr>
      <vt:lpstr>Food and Drinks</vt:lpstr>
      <vt:lpstr>Contact us</vt:lpstr>
      <vt:lpstr>Are you a local charity?</vt:lpstr>
    </vt:vector>
  </TitlesOfParts>
  <Company>Bedford Academy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Advert</dc:title>
  <dc:creator>Authorised User</dc:creator>
  <cp:lastModifiedBy>Authorised User</cp:lastModifiedBy>
  <cp:revision>39</cp:revision>
  <dcterms:created xsi:type="dcterms:W3CDTF">2013-03-19T10:25:25Z</dcterms:created>
  <dcterms:modified xsi:type="dcterms:W3CDTF">2013-05-07T10:04:06Z</dcterms:modified>
</cp:coreProperties>
</file>